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5" r:id="rId2"/>
  </p:sldMasterIdLst>
  <p:notesMasterIdLst>
    <p:notesMasterId r:id="rId29"/>
  </p:notesMasterIdLst>
  <p:sldIdLst>
    <p:sldId id="362" r:id="rId3"/>
    <p:sldId id="369" r:id="rId4"/>
    <p:sldId id="370" r:id="rId5"/>
    <p:sldId id="259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4" r:id="rId14"/>
    <p:sldId id="304" r:id="rId15"/>
    <p:sldId id="326" r:id="rId16"/>
    <p:sldId id="305" r:id="rId17"/>
    <p:sldId id="307" r:id="rId18"/>
    <p:sldId id="306" r:id="rId19"/>
    <p:sldId id="371" r:id="rId20"/>
    <p:sldId id="325" r:id="rId21"/>
    <p:sldId id="299" r:id="rId22"/>
    <p:sldId id="314" r:id="rId23"/>
    <p:sldId id="289" r:id="rId24"/>
    <p:sldId id="309" r:id="rId25"/>
    <p:sldId id="310" r:id="rId26"/>
    <p:sldId id="311" r:id="rId27"/>
    <p:sldId id="3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17" d="100"/>
          <a:sy n="117" d="100"/>
        </p:scale>
        <p:origin x="485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49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35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23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2189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128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303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10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42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53554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38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92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42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63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5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24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9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image" Target="../media/image7.emf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9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1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33" r:id="rId23"/>
    <p:sldLayoutId id="214748375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pi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rid-catalog" TargetMode="External"/><Relationship Id="rId2" Type="http://schemas.openxmlformats.org/officeDocument/2006/relationships/hyperlink" Target="https://docs.microsoft.com/en-us/dotnet/standard/frameworks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docs.microsoft.com/en-us/dotnet/articles/core/rid-catalo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about.me/damirdobri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net-standard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80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AA9B3-74AB-4DCC-B8C5-1A8A363B0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86D2AE-622B-4A43-ACAC-28218044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93" y="1557324"/>
            <a:ext cx="8049633" cy="41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946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B22-5852-4F7F-9C53-1591E5D373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CE32A-64EF-45B5-91F9-FC8416C9B75F}"/>
              </a:ext>
            </a:extLst>
          </p:cNvPr>
          <p:cNvSpPr/>
          <p:nvPr/>
        </p:nvSpPr>
        <p:spPr>
          <a:xfrm>
            <a:off x="2710653" y="2831680"/>
            <a:ext cx="7194662" cy="730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https://docs.microsoft.com/en-us/dotnet/api/</a:t>
            </a:r>
            <a:endParaRPr lang="en-US" sz="2800" dirty="0"/>
          </a:p>
          <a:p>
            <a:endParaRPr lang="en-US" sz="13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0488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37D5E6-C982-422F-A687-806E40C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Frameworks and Runtimes</a:t>
            </a:r>
            <a:endParaRPr lang="en-DE" sz="4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BA91855-4105-4713-AFAB-726B10509EE0}"/>
              </a:ext>
            </a:extLst>
          </p:cNvPr>
          <p:cNvSpPr txBox="1">
            <a:spLocks/>
          </p:cNvSpPr>
          <p:nvPr/>
        </p:nvSpPr>
        <p:spPr>
          <a:xfrm>
            <a:off x="2102233" y="1440373"/>
            <a:ext cx="8734634" cy="380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Frameworks</a:t>
            </a:r>
          </a:p>
          <a:p>
            <a:pPr lvl="1"/>
            <a:r>
              <a:rPr lang="en-DE" dirty="0">
                <a:hlinkClick r:id="rId2"/>
              </a:rPr>
              <a:t>https://docs.microsoft.com/en-us/dotnet/standard/frameworks</a:t>
            </a:r>
            <a:endParaRPr lang="en-US" dirty="0"/>
          </a:p>
          <a:p>
            <a:r>
              <a:rPr lang="en-US" sz="2400" dirty="0"/>
              <a:t>Target Runtimes</a:t>
            </a:r>
          </a:p>
          <a:p>
            <a:pPr lvl="1"/>
            <a:r>
              <a:rPr lang="en-US" sz="2100" dirty="0"/>
              <a:t>Used to identify target platforms where the application runs</a:t>
            </a:r>
            <a:br>
              <a:rPr lang="en-US" sz="2100" dirty="0"/>
            </a:br>
            <a:r>
              <a:rPr lang="en-US" sz="1500" dirty="0">
                <a:hlinkClick r:id="rId3"/>
              </a:rPr>
              <a:t>https://docs.microsoft.com/en-us/dotnet/core/rid-catalog</a:t>
            </a:r>
            <a:endParaRPr lang="en-US" sz="15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23227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Currently Supported OS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5" y="1105870"/>
            <a:ext cx="2844199" cy="4082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6340" y="5851668"/>
            <a:ext cx="7805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https://docs.microsoft.com/en-us/dotnet/articles/core/rid-catalog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58" y="1440593"/>
            <a:ext cx="2073899" cy="3660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378" y="1078450"/>
            <a:ext cx="1365714" cy="339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85" y="1481694"/>
            <a:ext cx="1655548" cy="3012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86" y="4597878"/>
            <a:ext cx="2320569" cy="130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421" y="1305613"/>
            <a:ext cx="1524221" cy="1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97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4B9B-6A60-4BE0-9238-9944231B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target runtime(s)?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37511-18C6-49D0-8024-BFCEBDF7ACFF}"/>
              </a:ext>
            </a:extLst>
          </p:cNvPr>
          <p:cNvSpPr/>
          <p:nvPr/>
        </p:nvSpPr>
        <p:spPr>
          <a:xfrm>
            <a:off x="1157555" y="2058706"/>
            <a:ext cx="908577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&gt;dotnet publish -r win10-x64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23675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EB0A-9F38-4B07-9B43-DE455406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34" y="2150479"/>
            <a:ext cx="4086201" cy="2729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Build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651" y="1405942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095547" y="2335412"/>
            <a:ext cx="1974574" cy="695739"/>
          </a:xfrm>
          <a:prstGeom prst="wedgeRectCallout">
            <a:avLst>
              <a:gd name="adj1" fmla="val 66782"/>
              <a:gd name="adj2" fmla="val 1707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application is still here </a:t>
            </a:r>
            <a:r>
              <a:rPr lang="en-US" sz="1600" dirty="0">
                <a:sym typeface="Wingdings" panose="05000000000000000000" pitchFamily="2" charset="2"/>
              </a:rPr>
              <a:t> in DLL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017376" y="4012987"/>
            <a:ext cx="2543943" cy="1597366"/>
          </a:xfrm>
          <a:prstGeom prst="wedgeRectCallout">
            <a:avLst>
              <a:gd name="adj1" fmla="val -126510"/>
              <a:gd name="adj2" fmla="val -547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run it with: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dotnet</a:t>
            </a:r>
            <a:r>
              <a:rPr lang="en-US" sz="1600" dirty="0"/>
              <a:t> helloworld.dll</a:t>
            </a:r>
          </a:p>
        </p:txBody>
      </p:sp>
    </p:spTree>
    <p:extLst>
      <p:ext uri="{BB962C8B-B14F-4D97-AF65-F5344CB8AC3E}">
        <p14:creationId xmlns:p14="http://schemas.microsoft.com/office/powerpoint/2010/main" val="2707883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Run with </a:t>
            </a:r>
            <a:r>
              <a:rPr lang="en-US" sz="4400" dirty="0" err="1"/>
              <a:t>dbl</a:t>
            </a:r>
            <a:r>
              <a:rPr lang="en-US" sz="4400" dirty="0"/>
              <a:t>-click on .EXE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36" y="2536876"/>
            <a:ext cx="8517885" cy="225252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53550" y="1290073"/>
            <a:ext cx="1974574" cy="695739"/>
          </a:xfrm>
          <a:prstGeom prst="wedgeRectCallout">
            <a:avLst>
              <a:gd name="adj1" fmla="val -117460"/>
              <a:gd name="adj2" fmla="val 1603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is still DLL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721287" y="5054353"/>
            <a:ext cx="3484470" cy="655982"/>
          </a:xfrm>
          <a:prstGeom prst="wedgeRectCallout">
            <a:avLst>
              <a:gd name="adj1" fmla="val -32472"/>
              <a:gd name="adj2" fmla="val -2914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is loaded from application path and not from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4377473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-US" sz="4400" dirty="0"/>
              <a:t>Build Self-Contained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1910" y="1257154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1910" y="2041588"/>
            <a:ext cx="711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dotnet publish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–r win10-x64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win10-x86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6" y="4101147"/>
            <a:ext cx="2270151" cy="211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4" y="4076552"/>
            <a:ext cx="2244293" cy="19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78" y="4076553"/>
            <a:ext cx="2103257" cy="213649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96006" y="4576713"/>
            <a:ext cx="2217613" cy="923691"/>
          </a:xfrm>
          <a:prstGeom prst="wedgeRectCallout">
            <a:avLst>
              <a:gd name="adj1" fmla="val 90413"/>
              <a:gd name="adj2" fmla="val 80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framework assemblies are deployed with application.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C46F656-5AE3-4F36-BB23-ED846A0E4B7F}"/>
              </a:ext>
            </a:extLst>
          </p:cNvPr>
          <p:cNvSpPr/>
          <p:nvPr/>
        </p:nvSpPr>
        <p:spPr bwMode="auto">
          <a:xfrm>
            <a:off x="6518365" y="952180"/>
            <a:ext cx="1796143" cy="735302"/>
          </a:xfrm>
          <a:prstGeom prst="wedgeRectCallout">
            <a:avLst>
              <a:gd name="adj1" fmla="val -64833"/>
              <a:gd name="adj2" fmla="val 1326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Framework Dependent (default)</a:t>
            </a:r>
            <a:endParaRPr lang="en-DE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7E459A-08BC-45FB-A952-0F322404A3AC}"/>
              </a:ext>
            </a:extLst>
          </p:cNvPr>
          <p:cNvSpPr/>
          <p:nvPr/>
        </p:nvSpPr>
        <p:spPr bwMode="auto">
          <a:xfrm>
            <a:off x="9302931" y="1447136"/>
            <a:ext cx="2538549" cy="735302"/>
          </a:xfrm>
          <a:prstGeom prst="wedgeRectCallout">
            <a:avLst>
              <a:gd name="adj1" fmla="val -88096"/>
              <a:gd name="adj2" fmla="val 767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Framework </a:t>
            </a:r>
            <a:r>
              <a:rPr lang="en-US" sz="1400" dirty="0" err="1"/>
              <a:t>INDependent</a:t>
            </a:r>
            <a:r>
              <a:rPr lang="en-US" sz="1400" dirty="0"/>
              <a:t> = Self-Contained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313221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3BF9-5862-4D23-B4FD-17ADB3B5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as a Single File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6E174-DFF2-443A-AFB5-E36865E0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82" y="985626"/>
            <a:ext cx="6486572" cy="1843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CE486-E4EC-4A8B-80A1-D8D9055A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457915"/>
            <a:ext cx="3677682" cy="332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F01E3-31DB-492B-9339-A2F49090D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078" y="3876648"/>
            <a:ext cx="5654115" cy="149129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1C6D40-3BD3-4A3F-A8C3-0CDCB6098780}"/>
              </a:ext>
            </a:extLst>
          </p:cNvPr>
          <p:cNvCxnSpPr>
            <a:stCxn id="4" idx="1"/>
            <a:endCxn id="6" idx="0"/>
          </p:cNvCxnSpPr>
          <p:nvPr/>
        </p:nvCxnSpPr>
        <p:spPr>
          <a:xfrm flipH="1">
            <a:off x="2158881" y="1907177"/>
            <a:ext cx="2287501" cy="5507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C0DD64-A5A7-4445-9468-E674D5F96F2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997722" y="4119583"/>
            <a:ext cx="1188356" cy="5027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896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EDD-5BE8-4C6E-AE36-8603DA44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6DA4E-17A9-4730-9CE5-6156DC177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public class </a:t>
            </a:r>
            <a:r>
              <a:rPr lang="en-US" dirty="0" err="1"/>
              <a:t>MyClass</a:t>
            </a: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     public double </a:t>
            </a:r>
            <a:r>
              <a:rPr lang="en-US" dirty="0" err="1"/>
              <a:t>SomeMethod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</a:t>
            </a:r>
            <a:br>
              <a:rPr lang="en-US" dirty="0"/>
            </a:br>
            <a:r>
              <a:rPr lang="en-US" dirty="0"/>
              <a:t>    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return a / b;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1869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Explorer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6" y="1533141"/>
            <a:ext cx="2316307" cy="2667786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9" y="1533142"/>
            <a:ext cx="4067175" cy="1419225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59" y="3467582"/>
            <a:ext cx="5872167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28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3B3-756E-4B64-94B8-08B21015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4809-94B5-4876-8AAC-8F3D7B96D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99FC21-9558-45ED-808D-AE42D7AA2068}"/>
              </a:ext>
            </a:extLst>
          </p:cNvPr>
          <p:cNvSpPr txBox="1">
            <a:spLocks/>
          </p:cNvSpPr>
          <p:nvPr/>
        </p:nvSpPr>
        <p:spPr>
          <a:xfrm>
            <a:off x="2208634" y="1963929"/>
            <a:ext cx="7886700" cy="4389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E6 - Framework Independent Build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E7 - Working with Debugger</a:t>
            </a:r>
          </a:p>
        </p:txBody>
      </p:sp>
    </p:spTree>
    <p:extLst>
      <p:ext uri="{BB962C8B-B14F-4D97-AF65-F5344CB8AC3E}">
        <p14:creationId xmlns:p14="http://schemas.microsoft.com/office/powerpoint/2010/main" val="1655008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(E5) Framework Independent Build</a:t>
            </a:r>
            <a:br>
              <a:rPr lang="en-US" dirty="0"/>
            </a:br>
            <a:endParaRPr lang="en-US" sz="2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56A61D-5E95-4AD0-A192-B0DBAF044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670078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Open you HelloWorld application.</a:t>
            </a:r>
          </a:p>
          <a:p>
            <a:r>
              <a:rPr lang="en-US" sz="5000" dirty="0"/>
              <a:t>Change project file as follows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/>
            <a:r>
              <a:rPr lang="en-US" sz="5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5000" dirty="0"/>
          </a:p>
          <a:p>
            <a:r>
              <a:rPr lang="en-US" sz="5000" dirty="0"/>
              <a:t>Open Command line in application root and execute </a:t>
            </a:r>
            <a:br>
              <a:rPr lang="en-US" sz="5000" dirty="0"/>
            </a:br>
            <a:r>
              <a:rPr lang="en-US" sz="5000" dirty="0"/>
              <a:t>‘dotnet publish’: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 -r win10-x64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r>
              <a:rPr lang="en-US" sz="5000" dirty="0"/>
              <a:t>… continued on next slide…</a:t>
            </a:r>
          </a:p>
          <a:p>
            <a:endParaRPr lang="en-US" dirty="0"/>
          </a:p>
          <a:p>
            <a:endParaRPr lang="en-US" dirty="0"/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After publish…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616200"/>
            <a:ext cx="6570663" cy="35623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71313" y="1358461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Notice build for all runtimes (win, ox and </a:t>
            </a:r>
            <a:r>
              <a:rPr lang="en-US" sz="2000" dirty="0" err="1"/>
              <a:t>linux</a:t>
            </a:r>
            <a:r>
              <a:rPr lang="en-US" sz="2000" dirty="0"/>
              <a:t>)</a:t>
            </a:r>
          </a:p>
          <a:p>
            <a:r>
              <a:rPr lang="en-US" sz="2000" dirty="0"/>
              <a:t>Navigate to windows runtime folder.</a:t>
            </a:r>
          </a:p>
          <a:p>
            <a:r>
              <a:rPr lang="en-US" sz="2000" dirty="0"/>
              <a:t>… continued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8527755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and what to run?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7" y="2801711"/>
            <a:ext cx="5552642" cy="3155673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52651" y="1582393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‘</a:t>
            </a:r>
            <a:r>
              <a:rPr lang="en-US" sz="2000" i="1" dirty="0"/>
              <a:t>win10-x64/publish</a:t>
            </a:r>
            <a:r>
              <a:rPr lang="en-US" sz="2000" dirty="0"/>
              <a:t>’ folder.</a:t>
            </a:r>
          </a:p>
          <a:p>
            <a:r>
              <a:rPr lang="en-US" sz="2000" dirty="0"/>
              <a:t>Locate EXE and start it.</a:t>
            </a:r>
          </a:p>
        </p:txBody>
      </p:sp>
    </p:spTree>
    <p:extLst>
      <p:ext uri="{BB962C8B-B14F-4D97-AF65-F5344CB8AC3E}">
        <p14:creationId xmlns:p14="http://schemas.microsoft.com/office/powerpoint/2010/main" val="17466211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(E6) Working with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4" y="1548951"/>
            <a:ext cx="4419600" cy="3076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2597088"/>
            <a:ext cx="4498161" cy="34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428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Explore loaded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47" y="1302938"/>
            <a:ext cx="4162238" cy="348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94" y="3146741"/>
            <a:ext cx="7769007" cy="2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88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Building, running and debugging .NET Core applications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6855-313C-4A6B-90CA-EBCC8EF2B71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9872456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609F-18B4-4D1C-AF69-84F3067E88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What is .NET Standard?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08000-F0BB-45D4-A190-9630A60F14F0}"/>
              </a:ext>
            </a:extLst>
          </p:cNvPr>
          <p:cNvSpPr/>
          <p:nvPr/>
        </p:nvSpPr>
        <p:spPr>
          <a:xfrm>
            <a:off x="2124892" y="2455734"/>
            <a:ext cx="75797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.NET Standard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 is an API spec that describes the consistent set of .NET APIs that developers can expect in each .NET 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9021B-E425-447C-90D0-DE1BC9457672}"/>
              </a:ext>
            </a:extLst>
          </p:cNvPr>
          <p:cNvSpPr/>
          <p:nvPr/>
        </p:nvSpPr>
        <p:spPr>
          <a:xfrm>
            <a:off x="3408619" y="5252493"/>
            <a:ext cx="652278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https://github.com/dotnet/standard/blob/master/docs/versions.md</a:t>
            </a:r>
          </a:p>
        </p:txBody>
      </p:sp>
    </p:spTree>
    <p:extLst>
      <p:ext uri="{BB962C8B-B14F-4D97-AF65-F5344CB8AC3E}">
        <p14:creationId xmlns:p14="http://schemas.microsoft.com/office/powerpoint/2010/main" val="1737775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BA75-06B8-4C80-B9B4-FDA367E5C6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CEF3B3A-29D7-46A4-B6F9-F72294E934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09700"/>
            <a:ext cx="4370388" cy="497998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PCL is common lowest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Standard is replacement for PCL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DDB9D-078B-4CB2-BB7E-25A8B6DC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27" y="1409306"/>
            <a:ext cx="3971170" cy="38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8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905F-633C-4FDA-B33D-CB81343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4400" dirty="0" err="1"/>
              <a:t>Which</a:t>
            </a:r>
            <a:r>
              <a:rPr lang="de-DE" sz="4400" dirty="0"/>
              <a:t> </a:t>
            </a:r>
            <a:r>
              <a:rPr lang="de-DE" sz="4400" dirty="0" err="1"/>
              <a:t>standard</a:t>
            </a:r>
            <a:r>
              <a:rPr lang="de-DE" sz="4400" dirty="0"/>
              <a:t> </a:t>
            </a:r>
            <a:r>
              <a:rPr lang="de-DE" sz="4400" dirty="0" err="1"/>
              <a:t>should</a:t>
            </a:r>
            <a:r>
              <a:rPr lang="de-DE" sz="4400" dirty="0"/>
              <a:t> I support?</a:t>
            </a:r>
            <a:endParaRPr lang="en-DE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8DC65-D799-46EA-AD19-B2AF1BD59065}"/>
              </a:ext>
            </a:extLst>
          </p:cNvPr>
          <p:cNvSpPr/>
          <p:nvPr/>
        </p:nvSpPr>
        <p:spPr>
          <a:xfrm>
            <a:off x="3236117" y="2249774"/>
            <a:ext cx="5668361" cy="2193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8C669-05C5-44EF-9EA3-80CB0C36F1F1}"/>
              </a:ext>
            </a:extLst>
          </p:cNvPr>
          <p:cNvSpPr txBox="1"/>
          <p:nvPr/>
        </p:nvSpPr>
        <p:spPr>
          <a:xfrm>
            <a:off x="3348607" y="4531628"/>
            <a:ext cx="4840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1.0</a:t>
            </a:r>
            <a:endParaRPr lang="en-DE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A66A9-39C0-49A2-945A-5FFDDA7193A7}"/>
              </a:ext>
            </a:extLst>
          </p:cNvPr>
          <p:cNvSpPr txBox="1"/>
          <p:nvPr/>
        </p:nvSpPr>
        <p:spPr>
          <a:xfrm>
            <a:off x="8357882" y="4531628"/>
            <a:ext cx="4872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2.0</a:t>
            </a:r>
            <a:endParaRPr lang="en-DE" sz="13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9E762-7E26-40D6-A2A4-C0E036B4CC32}"/>
              </a:ext>
            </a:extLst>
          </p:cNvPr>
          <p:cNvCxnSpPr/>
          <p:nvPr/>
        </p:nvCxnSpPr>
        <p:spPr>
          <a:xfrm flipV="1">
            <a:off x="3002560" y="2249774"/>
            <a:ext cx="0" cy="2193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A9E34-8A9A-40A1-AB5C-563805B44735}"/>
              </a:ext>
            </a:extLst>
          </p:cNvPr>
          <p:cNvSpPr txBox="1"/>
          <p:nvPr/>
        </p:nvSpPr>
        <p:spPr>
          <a:xfrm rot="16200000">
            <a:off x="1948913" y="2993159"/>
            <a:ext cx="178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Number</a:t>
            </a:r>
            <a:r>
              <a:rPr lang="de-DE" sz="1350" dirty="0"/>
              <a:t> </a:t>
            </a:r>
            <a:r>
              <a:rPr lang="de-DE" sz="1350" dirty="0" err="1"/>
              <a:t>of</a:t>
            </a:r>
            <a:r>
              <a:rPr lang="de-DE" sz="1350" dirty="0"/>
              <a:t> APIs </a:t>
            </a:r>
            <a:endParaRPr lang="en-DE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75495-1C6D-48D5-B980-0627A583F2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68849" y="2249773"/>
            <a:ext cx="0" cy="21934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D4084A-2A47-4343-95FA-C1797D00BAD1}"/>
              </a:ext>
            </a:extLst>
          </p:cNvPr>
          <p:cNvSpPr txBox="1"/>
          <p:nvPr/>
        </p:nvSpPr>
        <p:spPr>
          <a:xfrm rot="5400000">
            <a:off x="8285433" y="3302103"/>
            <a:ext cx="1982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00B050"/>
                </a:solidFill>
              </a:rPr>
              <a:t>Number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of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Applications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endParaRPr lang="en-DE" sz="1350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F6B36-A0DE-440B-9CDD-4D34073E69EA}"/>
              </a:ext>
            </a:extLst>
          </p:cNvPr>
          <p:cNvCxnSpPr>
            <a:cxnSpLocks/>
          </p:cNvCxnSpPr>
          <p:nvPr/>
        </p:nvCxnSpPr>
        <p:spPr>
          <a:xfrm flipV="1">
            <a:off x="3236117" y="2249772"/>
            <a:ext cx="5668361" cy="2193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66200E-A3EE-463D-BE71-B4D577259514}"/>
              </a:ext>
            </a:extLst>
          </p:cNvPr>
          <p:cNvSpPr/>
          <p:nvPr/>
        </p:nvSpPr>
        <p:spPr>
          <a:xfrm rot="16200000">
            <a:off x="5007784" y="546550"/>
            <a:ext cx="2193472" cy="559991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7A43EE-FDFE-4E6C-93AA-CB094F017CBB}"/>
              </a:ext>
            </a:extLst>
          </p:cNvPr>
          <p:cNvSpPr/>
          <p:nvPr/>
        </p:nvSpPr>
        <p:spPr>
          <a:xfrm rot="5400000">
            <a:off x="4935890" y="533966"/>
            <a:ext cx="2218644" cy="5599915"/>
          </a:xfrm>
          <a:prstGeom prst="triangle">
            <a:avLst>
              <a:gd name="adj" fmla="val 114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2680-DE66-4F05-B114-9EE807F13B17}"/>
              </a:ext>
            </a:extLst>
          </p:cNvPr>
          <p:cNvSpPr txBox="1"/>
          <p:nvPr/>
        </p:nvSpPr>
        <p:spPr>
          <a:xfrm>
            <a:off x="3930068" y="4531628"/>
            <a:ext cx="4142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1.1</a:t>
            </a:r>
            <a:endParaRPr lang="en-DE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39EB1-96C4-40C3-935E-79F715246474}"/>
              </a:ext>
            </a:extLst>
          </p:cNvPr>
          <p:cNvSpPr txBox="1"/>
          <p:nvPr/>
        </p:nvSpPr>
        <p:spPr>
          <a:xfrm>
            <a:off x="4511532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1.2</a:t>
            </a:r>
            <a:endParaRPr lang="en-DE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D777C-0FBA-4402-B97F-DA0D57E4D6F3}"/>
              </a:ext>
            </a:extLst>
          </p:cNvPr>
          <p:cNvSpPr txBox="1"/>
          <p:nvPr/>
        </p:nvSpPr>
        <p:spPr>
          <a:xfrm>
            <a:off x="5050002" y="4531628"/>
            <a:ext cx="436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1.3</a:t>
            </a:r>
            <a:endParaRPr lang="en-DE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8456D-FDF5-4542-B79E-409510FEF613}"/>
              </a:ext>
            </a:extLst>
          </p:cNvPr>
          <p:cNvSpPr txBox="1"/>
          <p:nvPr/>
        </p:nvSpPr>
        <p:spPr>
          <a:xfrm>
            <a:off x="5584010" y="4531628"/>
            <a:ext cx="4307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1.4</a:t>
            </a:r>
            <a:endParaRPr lang="en-DE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7428E-0399-4540-86A7-E4FAD7514C7A}"/>
              </a:ext>
            </a:extLst>
          </p:cNvPr>
          <p:cNvSpPr txBox="1"/>
          <p:nvPr/>
        </p:nvSpPr>
        <p:spPr>
          <a:xfrm>
            <a:off x="6014803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1.5</a:t>
            </a:r>
            <a:endParaRPr lang="en-DE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E7C3D-04A8-436A-99AC-2708DE3E290D}"/>
              </a:ext>
            </a:extLst>
          </p:cNvPr>
          <p:cNvSpPr txBox="1"/>
          <p:nvPr/>
        </p:nvSpPr>
        <p:spPr>
          <a:xfrm>
            <a:off x="6483398" y="4531628"/>
            <a:ext cx="403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1.6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297762316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3CC9B5-8FEE-48F9-BEED-127B8321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32" y="903086"/>
            <a:ext cx="8823567" cy="47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574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Widescreen</PresentationFormat>
  <Paragraphs>114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.NET Standard</vt:lpstr>
      <vt:lpstr>What is .NET Standard?</vt:lpstr>
      <vt:lpstr>.NET Standard</vt:lpstr>
      <vt:lpstr>Which standard should I support?</vt:lpstr>
      <vt:lpstr>PowerPoint Presentation</vt:lpstr>
      <vt:lpstr>.NET Standard</vt:lpstr>
      <vt:lpstr>API Browser</vt:lpstr>
      <vt:lpstr>Frameworks and Runtimes</vt:lpstr>
      <vt:lpstr>Currently Supported OS</vt:lpstr>
      <vt:lpstr>How to specify target runtime(s)?</vt:lpstr>
      <vt:lpstr>Build application</vt:lpstr>
      <vt:lpstr>Run with dbl-click on .EXE</vt:lpstr>
      <vt:lpstr> Build Self-Contained Application</vt:lpstr>
      <vt:lpstr>Publish as a Single File</vt:lpstr>
      <vt:lpstr>Working with objects</vt:lpstr>
      <vt:lpstr>Process Explorer</vt:lpstr>
      <vt:lpstr>Exercises</vt:lpstr>
      <vt:lpstr>(E5) Framework Independent Build </vt:lpstr>
      <vt:lpstr>After publish…</vt:lpstr>
      <vt:lpstr>How and what to run?</vt:lpstr>
      <vt:lpstr>(E6) Working with Debugger</vt:lpstr>
      <vt:lpstr>Explore loaded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prenner</dc:creator>
  <cp:lastModifiedBy>Damir Dobric</cp:lastModifiedBy>
  <cp:revision>13</cp:revision>
  <dcterms:created xsi:type="dcterms:W3CDTF">2018-11-04T18:39:41Z</dcterms:created>
  <dcterms:modified xsi:type="dcterms:W3CDTF">2020-11-23T15:40:18Z</dcterms:modified>
</cp:coreProperties>
</file>